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8" r:id="rId1"/>
  </p:sldMasterIdLst>
  <p:sldIdLst>
    <p:sldId id="256" r:id="rId2"/>
    <p:sldId id="265" r:id="rId3"/>
    <p:sldId id="266" r:id="rId4"/>
    <p:sldId id="258" r:id="rId5"/>
    <p:sldId id="259" r:id="rId6"/>
    <p:sldId id="263" r:id="rId7"/>
    <p:sldId id="267" r:id="rId8"/>
    <p:sldId id="26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4"/>
    <p:restoredTop sz="91921"/>
  </p:normalViewPr>
  <p:slideViewPr>
    <p:cSldViewPr snapToGrid="0" snapToObjects="1">
      <p:cViewPr varScale="1">
        <p:scale>
          <a:sx n="87" d="100"/>
          <a:sy n="87" d="100"/>
        </p:scale>
        <p:origin x="7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B3BBAA87-FB97-224C-992F-D87CFD540A8E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E1E8D40-A598-6247-A8FC-F6AC0E577BF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90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8" Type="http://schemas.openxmlformats.org/officeDocument/2006/relationships/image" Target="../media/image9.tif"/><Relationship Id="rId9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.tiff"/><Relationship Id="rId7" Type="http://schemas.openxmlformats.org/officeDocument/2006/relationships/image" Target="../media/image16.ti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5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.tiff"/><Relationship Id="rId5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4424" y="1777559"/>
            <a:ext cx="9929813" cy="182054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" charset="0"/>
                <a:ea typeface="Times" charset="0"/>
                <a:cs typeface="Times" charset="0"/>
              </a:rPr>
              <a:t>Heterotrophic bacteria and the Aggregation of  </a:t>
            </a:r>
            <a:r>
              <a:rPr lang="en-US" sz="3600" b="1" i="1" dirty="0" smtClean="0">
                <a:latin typeface="Times" charset="0"/>
                <a:ea typeface="Times" charset="0"/>
                <a:cs typeface="Times" charset="0"/>
              </a:rPr>
              <a:t>Prochlorococcus</a:t>
            </a:r>
            <a:r>
              <a:rPr lang="en-US" sz="3600" b="1" dirty="0" smtClean="0">
                <a:latin typeface="Times" charset="0"/>
                <a:ea typeface="Times" charset="0"/>
                <a:cs typeface="Times" charset="0"/>
              </a:rPr>
              <a:t> in Proterozoic oceans </a:t>
            </a:r>
            <a:endParaRPr lang="en-US" sz="3600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661" y="3911261"/>
            <a:ext cx="9834563" cy="1074602"/>
          </a:xfrm>
        </p:spPr>
        <p:txBody>
          <a:bodyPr/>
          <a:lstStyle/>
          <a:p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                   Celeste Delaune</a:t>
            </a:r>
          </a:p>
          <a:p>
            <a:endParaRPr lang="en-US" sz="1800" dirty="0" smtClean="0">
              <a:latin typeface="Times" charset="0"/>
              <a:ea typeface="Times" charset="0"/>
              <a:cs typeface="Times" charset="0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1" y="5542351"/>
            <a:ext cx="3553609" cy="1184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6178" b="26"/>
          <a:stretch/>
        </p:blipFill>
        <p:spPr>
          <a:xfrm>
            <a:off x="10775940" y="214313"/>
            <a:ext cx="1184713" cy="1006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283" t="2795" r="7841" b="1936"/>
          <a:stretch/>
        </p:blipFill>
        <p:spPr>
          <a:xfrm>
            <a:off x="11487150" y="5884469"/>
            <a:ext cx="473503" cy="8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9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294" y="183530"/>
            <a:ext cx="10058400" cy="1450757"/>
          </a:xfrm>
        </p:spPr>
        <p:txBody>
          <a:bodyPr/>
          <a:lstStyle/>
          <a:p>
            <a:r>
              <a:rPr lang="en-US" b="1" u="sng" dirty="0" smtClean="0">
                <a:latin typeface="Times" charset="0"/>
                <a:ea typeface="Times" charset="0"/>
                <a:cs typeface="Times" charset="0"/>
              </a:rPr>
              <a:t>Introduction</a:t>
            </a:r>
            <a:endParaRPr lang="en-US" b="1" u="sng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032" y="1553426"/>
            <a:ext cx="3888009" cy="4604535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Importance of oceanic biological carbon pump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endParaRPr lang="en-US" sz="1800" dirty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Primary production and </a:t>
            </a:r>
            <a:r>
              <a:rPr lang="en-US" sz="1800" i="1" dirty="0" smtClean="0">
                <a:latin typeface="Times" charset="0"/>
                <a:ea typeface="Times" charset="0"/>
                <a:cs typeface="Times" charset="0"/>
              </a:rPr>
              <a:t>Prochlorococcus marinus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endParaRPr lang="en-US" sz="1800" i="1" dirty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800" dirty="0" smtClean="0">
                <a:latin typeface="Times" charset="0"/>
                <a:ea typeface="Times" charset="0"/>
                <a:cs typeface="Times" charset="0"/>
              </a:rPr>
              <a:t>Modern oceans vs. Proterozoic oceans</a:t>
            </a:r>
          </a:p>
          <a:p>
            <a:pPr marL="0" indent="0">
              <a:lnSpc>
                <a:spcPct val="170000"/>
              </a:lnSpc>
              <a:buNone/>
            </a:pPr>
            <a:endParaRPr lang="en-US" sz="1800" i="1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70000"/>
              </a:lnSpc>
              <a:buFont typeface="Arial" charset="0"/>
              <a:buChar char="•"/>
            </a:pPr>
            <a:endParaRPr lang="en-US" sz="1800" dirty="0" smtClean="0"/>
          </a:p>
          <a:p>
            <a:pPr lvl="3">
              <a:lnSpc>
                <a:spcPct val="120000"/>
              </a:lnSpc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10" y="0"/>
            <a:ext cx="1887043" cy="629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15" b="2355"/>
          <a:stretch/>
        </p:blipFill>
        <p:spPr>
          <a:xfrm>
            <a:off x="5065346" y="464976"/>
            <a:ext cx="3433139" cy="4333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949" y="550105"/>
            <a:ext cx="561215" cy="4087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699" y="4850303"/>
            <a:ext cx="1968500" cy="25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82" y="5243521"/>
            <a:ext cx="2281216" cy="1467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813" y="1138374"/>
            <a:ext cx="2765651" cy="5310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462" y="3924176"/>
            <a:ext cx="830637" cy="62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12539" t="5034" r="11725" b="3834"/>
          <a:stretch/>
        </p:blipFill>
        <p:spPr>
          <a:xfrm>
            <a:off x="10250113" y="3230424"/>
            <a:ext cx="164526" cy="250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2539" t="5034" r="11725" b="3834"/>
          <a:stretch/>
        </p:blipFill>
        <p:spPr>
          <a:xfrm>
            <a:off x="10477068" y="3091415"/>
            <a:ext cx="152400" cy="2322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2539" t="5034" r="11725" b="3834"/>
          <a:stretch/>
        </p:blipFill>
        <p:spPr>
          <a:xfrm flipH="1">
            <a:off x="10030744" y="3123542"/>
            <a:ext cx="152400" cy="2322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98609" y="845619"/>
            <a:ext cx="1911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    </a:t>
            </a:r>
            <a:r>
              <a:rPr lang="en-US" sz="1200" u="sng" dirty="0" smtClean="0"/>
              <a:t>Proterozoic Oceans</a:t>
            </a:r>
            <a:endParaRPr lang="en-US" sz="1200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5835367" y="122550"/>
            <a:ext cx="1911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Calibri" charset="0"/>
                <a:ea typeface="Calibri" charset="0"/>
                <a:cs typeface="Calibri" charset="0"/>
              </a:rPr>
              <a:t>Modern Oceans</a:t>
            </a:r>
            <a:endParaRPr lang="en-US" sz="1200" u="sng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2494" y="6647321"/>
            <a:ext cx="24207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Fig.1. Smithsonian- Proterozoic Ocean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9405283" y="3141944"/>
            <a:ext cx="1299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Bacteria</a:t>
            </a:r>
            <a:endParaRPr lang="en-US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9396284" y="4209490"/>
            <a:ext cx="1299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Bacterial aggregates</a:t>
            </a:r>
            <a:endParaRPr lang="en-US" sz="9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192826" y="4690303"/>
            <a:ext cx="0" cy="6901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0553268" y="3481145"/>
            <a:ext cx="298467" cy="37454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201885" y="5168667"/>
            <a:ext cx="12996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/>
              <a:t>Organic carbon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075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2202" y="527495"/>
            <a:ext cx="4212799" cy="725379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latin typeface="Times" charset="0"/>
                <a:ea typeface="Times" charset="0"/>
                <a:cs typeface="Times" charset="0"/>
              </a:rPr>
              <a:t>Objectives</a:t>
            </a:r>
            <a:endParaRPr lang="en-US" b="1" u="sng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5584" y="1390806"/>
            <a:ext cx="5408079" cy="4984948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en-US" sz="1600" i="1" dirty="0" smtClean="0">
                <a:latin typeface="Times" charset="0"/>
                <a:ea typeface="Times" charset="0"/>
                <a:cs typeface="Times" charset="0"/>
              </a:rPr>
              <a:t>Prochlorococcus</a:t>
            </a:r>
            <a:r>
              <a:rPr lang="en-US" sz="1600" dirty="0" smtClean="0">
                <a:latin typeface="Times" charset="0"/>
                <a:ea typeface="Times" charset="0"/>
                <a:cs typeface="Times" charset="0"/>
              </a:rPr>
              <a:t> as a model organism</a:t>
            </a:r>
          </a:p>
          <a:p>
            <a:pPr marL="578358" lvl="1" indent="-285750">
              <a:lnSpc>
                <a:spcPct val="150000"/>
              </a:lnSpc>
              <a:buFont typeface="Wingdings" charset="2"/>
              <a:buChar char="v"/>
            </a:pPr>
            <a:r>
              <a:rPr lang="en-US" sz="1600" i="0" dirty="0" smtClean="0">
                <a:latin typeface="Times" charset="0"/>
                <a:ea typeface="Times" charset="0"/>
                <a:cs typeface="Times" charset="0"/>
              </a:rPr>
              <a:t>Sole primary producers</a:t>
            </a:r>
          </a:p>
          <a:p>
            <a:pPr marL="578358" lvl="1" indent="-285750">
              <a:lnSpc>
                <a:spcPct val="150000"/>
              </a:lnSpc>
              <a:buFont typeface="Wingdings" charset="2"/>
              <a:buChar char="v"/>
            </a:pPr>
            <a:r>
              <a:rPr lang="en-US" sz="1600" i="0" dirty="0"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sz="1600" i="0" dirty="0" smtClean="0">
                <a:latin typeface="Times" charset="0"/>
                <a:ea typeface="Times" charset="0"/>
                <a:cs typeface="Times" charset="0"/>
              </a:rPr>
              <a:t>rimary </a:t>
            </a:r>
            <a:r>
              <a:rPr lang="en-US" sz="1600" i="0" dirty="0">
                <a:latin typeface="Times" charset="0"/>
                <a:ea typeface="Times" charset="0"/>
                <a:cs typeface="Times" charset="0"/>
              </a:rPr>
              <a:t>source of organic carbon in the </a:t>
            </a:r>
            <a:r>
              <a:rPr lang="en-US" sz="1600" i="0" dirty="0" smtClean="0">
                <a:latin typeface="Times" charset="0"/>
                <a:ea typeface="Times" charset="0"/>
                <a:cs typeface="Times" charset="0"/>
              </a:rPr>
              <a:t>ocean</a:t>
            </a:r>
          </a:p>
          <a:p>
            <a:pPr marL="464058" lvl="1" indent="-171450">
              <a:buFont typeface="Wingdings" charset="2"/>
              <a:buChar char="Ø"/>
            </a:pPr>
            <a:endParaRPr lang="en-US" sz="1600" u="sng" dirty="0" smtClean="0">
              <a:latin typeface="Times" charset="0"/>
              <a:ea typeface="Times" charset="0"/>
              <a:cs typeface="Times" charset="0"/>
            </a:endParaRPr>
          </a:p>
          <a:p>
            <a:pPr marL="464058" lvl="1" indent="-171450">
              <a:buFont typeface="Wingdings" charset="2"/>
              <a:buChar char="Ø"/>
            </a:pPr>
            <a:endParaRPr lang="en-US" sz="1600" dirty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en-US" sz="1600" dirty="0" smtClean="0">
                <a:latin typeface="Times" charset="0"/>
                <a:ea typeface="Times" charset="0"/>
                <a:cs typeface="Times" charset="0"/>
              </a:rPr>
              <a:t>Importance of bacterial aggregation</a:t>
            </a:r>
          </a:p>
          <a:p>
            <a:pPr>
              <a:lnSpc>
                <a:spcPct val="120000"/>
              </a:lnSpc>
              <a:buFont typeface="Wingdings" charset="2"/>
              <a:buChar char="Ø"/>
            </a:pPr>
            <a:endParaRPr lang="en-US" sz="1600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20000"/>
              </a:lnSpc>
              <a:buFont typeface="Wingdings" charset="2"/>
              <a:buChar char="Ø"/>
            </a:pPr>
            <a:endParaRPr lang="en-US" sz="1600" dirty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600" i="1" dirty="0" smtClean="0">
                <a:latin typeface="Times" charset="0"/>
                <a:ea typeface="Times" charset="0"/>
                <a:cs typeface="Times" charset="0"/>
              </a:rPr>
              <a:t>Marinobacter adhaerens </a:t>
            </a:r>
            <a:r>
              <a:rPr lang="en-US" sz="1600" dirty="0" smtClean="0">
                <a:latin typeface="Times" charset="0"/>
                <a:ea typeface="Times" charset="0"/>
                <a:cs typeface="Times" charset="0"/>
              </a:rPr>
              <a:t>and</a:t>
            </a:r>
            <a:r>
              <a:rPr lang="en-US" sz="1600" i="1" dirty="0" smtClean="0">
                <a:latin typeface="Times" charset="0"/>
                <a:ea typeface="Times" charset="0"/>
                <a:cs typeface="Times" charset="0"/>
              </a:rPr>
              <a:t> Marinobacter Salsuginis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endParaRPr lang="en-US" sz="1600" dirty="0" smtClean="0"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1600" dirty="0" smtClean="0">
                <a:latin typeface="Times" charset="0"/>
                <a:ea typeface="Times" charset="0"/>
                <a:cs typeface="Times" charset="0"/>
              </a:rPr>
              <a:t>Experimental hypothesis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0337" y="24083"/>
            <a:ext cx="1819275" cy="606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37" y="3745782"/>
            <a:ext cx="3442126" cy="25788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065" y="1194566"/>
            <a:ext cx="3414848" cy="218280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795722" y="3382886"/>
            <a:ext cx="1396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Times" charset="0"/>
                <a:ea typeface="Times" charset="0"/>
                <a:cs typeface="Times" charset="0"/>
              </a:rPr>
              <a:t>Source: Bianca Cruz</a:t>
            </a:r>
            <a:endParaRPr lang="en-US" sz="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0540" y="6350708"/>
            <a:ext cx="26391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Times" charset="0"/>
                <a:ea typeface="Times" charset="0"/>
                <a:cs typeface="Times" charset="0"/>
              </a:rPr>
              <a:t>Source: Bianca Cruz</a:t>
            </a:r>
            <a:endParaRPr lang="en-US" sz="8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58065" y="890184"/>
            <a:ext cx="277191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>
                <a:latin typeface="Times" charset="0"/>
                <a:ea typeface="Times" charset="0"/>
                <a:cs typeface="Times" charset="0"/>
              </a:rPr>
              <a:t>Axenic Synechococcus </a:t>
            </a:r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29425" y="3463428"/>
            <a:ext cx="26431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sng" dirty="0" smtClean="0">
                <a:latin typeface="Times" charset="0"/>
                <a:ea typeface="Times" charset="0"/>
                <a:cs typeface="Times" charset="0"/>
              </a:rPr>
              <a:t>Xenic </a:t>
            </a:r>
            <a:r>
              <a:rPr lang="en-US" sz="1100" i="1" u="sng" dirty="0" smtClean="0">
                <a:latin typeface="Times" charset="0"/>
                <a:ea typeface="Times" charset="0"/>
                <a:cs typeface="Times" charset="0"/>
              </a:rPr>
              <a:t>Prochlorococcus</a:t>
            </a:r>
            <a:endParaRPr lang="en-US" sz="1100" i="1" u="sng" dirty="0">
              <a:latin typeface="Times" charset="0"/>
              <a:ea typeface="Times" charset="0"/>
              <a:cs typeface="Time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>
                <a:latin typeface="Times" charset="0"/>
                <a:ea typeface="Times" charset="0"/>
                <a:cs typeface="Times" charset="0"/>
              </a:rPr>
              <a:t>Methods</a:t>
            </a:r>
            <a:endParaRPr lang="en-US" sz="4000" b="1" u="sng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/>
          <a:stretch/>
        </p:blipFill>
        <p:spPr>
          <a:xfrm>
            <a:off x="348441" y="1339152"/>
            <a:ext cx="4306531" cy="5145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5076207" y="112050"/>
            <a:ext cx="2519826" cy="2743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51" y="3645309"/>
            <a:ext cx="4549876" cy="3033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406" y="3480619"/>
            <a:ext cx="1927407" cy="159107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82413" y="2521974"/>
            <a:ext cx="2155107" cy="1032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43617" y="5973097"/>
            <a:ext cx="1357083" cy="133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964129" y="3923071"/>
            <a:ext cx="1961536" cy="1238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9487" y="131019"/>
            <a:ext cx="1664344" cy="5547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899519" y="5054212"/>
            <a:ext cx="12924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Source: Bianca Cruz</a:t>
            </a:r>
            <a:endParaRPr lang="en-US" sz="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4" t="8136" r="17973" b="16613"/>
          <a:stretch/>
        </p:blipFill>
        <p:spPr>
          <a:xfrm>
            <a:off x="8051403" y="998814"/>
            <a:ext cx="2060181" cy="225974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863033" y="2972380"/>
            <a:ext cx="4636512" cy="442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53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4505" y="386180"/>
            <a:ext cx="10058400" cy="1450757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latin typeface="Times" charset="0"/>
                <a:ea typeface="Times" charset="0"/>
                <a:cs typeface="Times" charset="0"/>
              </a:rPr>
              <a:t>Results</a:t>
            </a:r>
            <a:endParaRPr lang="en-US" sz="4800" b="1" u="sng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60" y="1751512"/>
            <a:ext cx="6583122" cy="2234701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/>
              <a:t>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Unexpected results</a:t>
            </a:r>
          </a:p>
          <a:p>
            <a:pPr lvl="1"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Variations in concentration of bacteria or media type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Current control and growth experiments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137" y="4712961"/>
            <a:ext cx="8000801" cy="155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32" y="770491"/>
            <a:ext cx="3971235" cy="2960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9559" y="64968"/>
            <a:ext cx="1531609" cy="51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8039" r="35000" b="6827"/>
          <a:stretch/>
        </p:blipFill>
        <p:spPr>
          <a:xfrm rot="5400000">
            <a:off x="8949952" y="3823874"/>
            <a:ext cx="2776748" cy="244881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97277" y="423552"/>
            <a:ext cx="10058400" cy="1450757"/>
          </a:xfrm>
        </p:spPr>
        <p:txBody>
          <a:bodyPr/>
          <a:lstStyle/>
          <a:p>
            <a:r>
              <a:rPr lang="en-US" b="1" u="sng" dirty="0" smtClean="0">
                <a:latin typeface="Times" charset="0"/>
                <a:ea typeface="Times" charset="0"/>
                <a:cs typeface="Times" charset="0"/>
              </a:rPr>
              <a:t>Current Research</a:t>
            </a:r>
            <a:endParaRPr lang="en-US" b="1" u="sng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5410" y="1405246"/>
            <a:ext cx="4562720" cy="4582237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285750" lvl="2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charset="0"/>
              <a:buChar char="•"/>
            </a:pPr>
            <a:endParaRPr lang="en-US" dirty="0" smtClean="0"/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Determining the ideal concentration for roller-tanks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Techniques for growth experiments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OD readings, serial dilutions,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slides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charset="2"/>
              <a:buChar char="Ø"/>
            </a:pP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7" b="5916"/>
          <a:stretch/>
        </p:blipFill>
        <p:spPr>
          <a:xfrm>
            <a:off x="6905021" y="887294"/>
            <a:ext cx="3858523" cy="2331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" r="36518"/>
          <a:stretch/>
        </p:blipFill>
        <p:spPr>
          <a:xfrm rot="5400000">
            <a:off x="5836589" y="3624870"/>
            <a:ext cx="2890070" cy="2692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793" y="76015"/>
            <a:ext cx="1913774" cy="6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2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Times" charset="0"/>
                <a:ea typeface="Times" charset="0"/>
                <a:cs typeface="Times" charset="0"/>
              </a:rPr>
              <a:t>Acknowledgements </a:t>
            </a:r>
            <a:endParaRPr lang="en-US" b="1" u="sng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931" y="1917291"/>
            <a:ext cx="11062765" cy="4291780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 defTabSz="31353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dirty="0" smtClean="0"/>
              <a:t>                                                        </a:t>
            </a:r>
            <a:r>
              <a:rPr lang="en-US" sz="2400" b="1" dirty="0" smtClean="0">
                <a:latin typeface="Times" charset="0"/>
                <a:ea typeface="Times" charset="0"/>
                <a:cs typeface="Times" charset="0"/>
              </a:rPr>
              <a:t>Many </a:t>
            </a:r>
            <a:r>
              <a:rPr lang="en-US" sz="2400" b="1" dirty="0">
                <a:latin typeface="Times" charset="0"/>
                <a:ea typeface="Times" charset="0"/>
                <a:cs typeface="Times" charset="0"/>
              </a:rPr>
              <a:t>thanks </a:t>
            </a:r>
            <a:r>
              <a:rPr lang="en-US" sz="2400" b="1" dirty="0" smtClean="0">
                <a:latin typeface="Times" charset="0"/>
                <a:ea typeface="Times" charset="0"/>
                <a:cs typeface="Times" charset="0"/>
              </a:rPr>
              <a:t>to:</a:t>
            </a:r>
          </a:p>
          <a:p>
            <a:pPr marL="0" indent="0" defTabSz="31353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2400" dirty="0" smtClean="0">
              <a:latin typeface="Times" charset="0"/>
              <a:ea typeface="Times" charset="0"/>
              <a:cs typeface="Times" charset="0"/>
            </a:endParaRPr>
          </a:p>
          <a:p>
            <a:pPr marL="0" indent="0" defTabSz="313531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	             Dr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. Susanne 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Neuer</a:t>
            </a:r>
          </a:p>
          <a:p>
            <a:pPr marL="0" indent="0" defTabSz="313531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2400" dirty="0" smtClean="0">
              <a:latin typeface="Times" charset="0"/>
              <a:ea typeface="Times" charset="0"/>
              <a:cs typeface="Times" charset="0"/>
            </a:endParaRPr>
          </a:p>
          <a:p>
            <a:pPr marL="0" indent="0" defTabSz="313531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         	         ASU/NASA 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Space 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Grant</a:t>
            </a:r>
          </a:p>
          <a:p>
            <a:pPr marL="0" indent="0" defTabSz="313531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2400" dirty="0" smtClean="0">
              <a:latin typeface="Times" charset="0"/>
              <a:ea typeface="Times" charset="0"/>
              <a:cs typeface="Times" charset="0"/>
            </a:endParaRPr>
          </a:p>
          <a:p>
            <a:pPr marL="0" indent="0" defTabSz="3135313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	 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   National 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Science 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Foundation</a:t>
            </a:r>
            <a:endParaRPr lang="en-US" sz="2400" dirty="0">
              <a:solidFill>
                <a:schemeClr val="tx1"/>
              </a:solidFill>
              <a:latin typeface="Times" charset="0"/>
              <a:ea typeface="Times" charset="0"/>
              <a:cs typeface="Times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19" y="4219684"/>
            <a:ext cx="1510695" cy="1517439"/>
          </a:xfrm>
          <a:prstGeom prst="rect">
            <a:avLst/>
          </a:prstGeom>
          <a:pattFill prst="pct5">
            <a:fgClr>
              <a:schemeClr val="accent1">
                <a:lumMod val="50000"/>
              </a:schemeClr>
            </a:fgClr>
            <a:bgClr>
              <a:schemeClr val="bg1"/>
            </a:bgClr>
          </a:patt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097130"/>
            <a:ext cx="2944515" cy="1007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283" t="2795" r="7841" b="1936"/>
          <a:stretch/>
        </p:blipFill>
        <p:spPr>
          <a:xfrm>
            <a:off x="9754482" y="2216902"/>
            <a:ext cx="1037750" cy="1846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412" y="153866"/>
            <a:ext cx="1810536" cy="60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32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0700" y="1558535"/>
            <a:ext cx="9612971" cy="2852737"/>
          </a:xfrm>
        </p:spPr>
        <p:txBody>
          <a:bodyPr/>
          <a:lstStyle/>
          <a:p>
            <a:r>
              <a:rPr lang="en-US" dirty="0" smtClean="0"/>
              <a:t>           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Questions?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692" y="177412"/>
            <a:ext cx="2370973" cy="7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3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ustom 7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A9ADA2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4338</TotalTime>
  <Words>137</Words>
  <Application>Microsoft Macintosh PowerPoint</Application>
  <PresentationFormat>Widescreen</PresentationFormat>
  <Paragraphs>56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Franklin Gothic Book</vt:lpstr>
      <vt:lpstr>Times</vt:lpstr>
      <vt:lpstr>Wingdings</vt:lpstr>
      <vt:lpstr>Arial</vt:lpstr>
      <vt:lpstr>Crop</vt:lpstr>
      <vt:lpstr>Heterotrophic bacteria and the Aggregation of  Prochlorococcus in Proterozoic oceans </vt:lpstr>
      <vt:lpstr>Introduction</vt:lpstr>
      <vt:lpstr>Objectives</vt:lpstr>
      <vt:lpstr>Methods</vt:lpstr>
      <vt:lpstr>Results</vt:lpstr>
      <vt:lpstr>Current Research</vt:lpstr>
      <vt:lpstr>Acknowledgements </vt:lpstr>
      <vt:lpstr>            Questions?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Heterotrophic bacteria and the Aggregation of Prochlorococcus in Proterozoic oceans </dc:title>
  <dc:creator>celestedelaune@gmail.com</dc:creator>
  <cp:lastModifiedBy>celestedelaune@gmail.com</cp:lastModifiedBy>
  <cp:revision>60</cp:revision>
  <dcterms:created xsi:type="dcterms:W3CDTF">2018-03-26T03:47:32Z</dcterms:created>
  <dcterms:modified xsi:type="dcterms:W3CDTF">2018-03-31T06:59:13Z</dcterms:modified>
</cp:coreProperties>
</file>